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Minha Jornada no Universo T.I.: Do Medo à Confiança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Uma retrospectiva do primeiro semestre no SENAI, explorando os desafios e triunfos na área de Tecnologia da Informação.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20114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por vitor lemes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Começo: Medos e Expectativas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9785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Pouca Experiência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515082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Cheguei ao SENAI com conhecimento limitado em tecnologia.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46770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694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Dúvidas Iniciais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1849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Preocupações com dificuldades técnicas e adaptação.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Busca por Emprego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Motivação para um futuro profissional promissor.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843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Os Primeiros Desafios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4523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Fundamentos de T.I.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Início com conceitos básicos e infraestrutura digital.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20963" y="54523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Lógica e Termos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Dificuldades em lógica de programação e terminologias.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63065" y="54523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Projetos Práticos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Primeiros trabalhos em equipe e projetos.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Momentos de Virada: Superando Limites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43250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3831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18575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3221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Atividades Práticas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37115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Workshops imersivos e aplicação prática do aprendizado.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47679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57057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4605933"/>
            <a:ext cx="3264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Resolução de Problemas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50963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Exercícios reais com apoio dos professores.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61527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955387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599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Sucesso Pessoal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64811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Conquistas após persistência e ajuda dos colegas.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Aprendizado Prático: Tecnologia no SENAI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Indústria 4.0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Introdução a tecnologias emergentes e robótica.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Low-Code e Dados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Experiência prática em programação e análise.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Fábrica Inteligente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Simulações com plantas didáticas 4.0.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590" y="1009174"/>
            <a:ext cx="7698819" cy="1290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Conquistas e Desenvolvimento de Habilidades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90" y="2609017"/>
            <a:ext cx="516136" cy="5161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6735" y="2731532"/>
            <a:ext cx="1620083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Lógica e Confiança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96735" y="3500676"/>
            <a:ext cx="1620083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Lógica, autoconfiança e resolução de problemas.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827" y="2609017"/>
            <a:ext cx="516136" cy="5161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48971" y="2731532"/>
            <a:ext cx="1620083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Trabalho em Equipe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148971" y="3500676"/>
            <a:ext cx="1620083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Colaboração e comunicação eficaz.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63" y="2609017"/>
            <a:ext cx="516136" cy="5161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01207" y="2731532"/>
            <a:ext cx="1620083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Evolução no Aprender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801207" y="3500676"/>
            <a:ext cx="1620083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 "não sei" ao "consigo aprender e ensinar".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90" y="5337929"/>
            <a:ext cx="516136" cy="5161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96735" y="5460444"/>
            <a:ext cx="1620083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Projetos Entregues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496735" y="6229588"/>
            <a:ext cx="1620083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Exemplos práticos de sucesso em sala.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45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Olhando Para o Futuro: Da Insegurança à Confiança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2253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7418" y="3009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Evolução Pessoal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7418" y="349948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jornada transformou meu medo em autoconfiança.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313158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87579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Novos Desafios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7579" y="503039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Próximo semestre e carreira em T.I.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844064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27860" y="6070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Inspiração e Gratidão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7860" y="6561296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Mensagem aos colegas e agradecimento aos professores.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8420"/>
            <a:ext cx="7559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Conclusão: A Jornada Segue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52512"/>
            <a:ext cx="6244709" cy="33735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9014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Convido a todos a continuarem explorando e aprendendo. A jornada T.I. é contínua e cheia de descobertas.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8313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Enfrentem os novos desafios com confiança e celebrem cada conquista. O futuro da tecnologia nos espera!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2025-06-16T11:32:25Z</dcterms:created>
  <dcterms:modified xsi:type="dcterms:W3CDTF">2025-06-16T11:32:25Z</dcterms:modified>
</cp:coreProperties>
</file>